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76" y="-7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C0DA-F6DE-48C5-924F-ED1889E18AB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CAE263E-DEAB-4E61-801F-95D398797C7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C0DA-F6DE-48C5-924F-ED1889E18AB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263E-DEAB-4E61-801F-95D398797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C0DA-F6DE-48C5-924F-ED1889E18AB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263E-DEAB-4E61-801F-95D398797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C0DA-F6DE-48C5-924F-ED1889E18AB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263E-DEAB-4E61-801F-95D398797C7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C0DA-F6DE-48C5-924F-ED1889E18AB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CAE263E-DEAB-4E61-801F-95D398797C7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C0DA-F6DE-48C5-924F-ED1889E18AB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263E-DEAB-4E61-801F-95D398797C7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C0DA-F6DE-48C5-924F-ED1889E18AB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263E-DEAB-4E61-801F-95D398797C7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C0DA-F6DE-48C5-924F-ED1889E18AB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263E-DEAB-4E61-801F-95D398797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C0DA-F6DE-48C5-924F-ED1889E18AB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263E-DEAB-4E61-801F-95D398797C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C0DA-F6DE-48C5-924F-ED1889E18AB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263E-DEAB-4E61-801F-95D398797C7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C0DA-F6DE-48C5-924F-ED1889E18AB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CAE263E-DEAB-4E61-801F-95D398797C7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42CC0DA-F6DE-48C5-924F-ED1889E18ABD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CAE263E-DEAB-4E61-801F-95D398797C7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5937" y="2986907"/>
            <a:ext cx="6400800" cy="1448510"/>
          </a:xfrm>
        </p:spPr>
        <p:txBody>
          <a:bodyPr/>
          <a:lstStyle/>
          <a:p>
            <a:r>
              <a:rPr lang="es-ES" dirty="0" smtClean="0"/>
              <a:t>   </a:t>
            </a:r>
            <a:r>
              <a:rPr lang="" dirty="0" smtClean="0"/>
              <a:t>የዓመራር ቦርድ</a:t>
            </a:r>
            <a:r>
              <a:rPr lang="es-ES" dirty="0" smtClean="0"/>
              <a:t>/JUNTA DIRECTIVA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11082"/>
            <a:ext cx="9144000" cy="1008112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Estructura organizativa de la </a:t>
            </a:r>
            <a:r>
              <a:rPr lang="es-ES" dirty="0" smtClean="0"/>
              <a:t>comunidad </a:t>
            </a:r>
            <a:r>
              <a:rPr lang="es-ES" dirty="0" smtClean="0"/>
              <a:t>etíopes en España/</a:t>
            </a:r>
            <a:r>
              <a:rPr lang="" dirty="0" smtClean="0"/>
              <a:t>መዋቅራዊ አደረጃጀት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64755" y="3848496"/>
            <a:ext cx="230425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" dirty="0" smtClean="0"/>
              <a:t>ፕሬዝደንት/</a:t>
            </a:r>
            <a:r>
              <a:rPr lang="es-ES" dirty="0" smtClean="0"/>
              <a:t>PRESIDENTE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4963517"/>
            <a:ext cx="1475656" cy="608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" smtClean="0"/>
              <a:t>ገንዘብ ያዥ/</a:t>
            </a:r>
          </a:p>
          <a:p>
            <a:pPr algn="ctr"/>
            <a:r>
              <a:rPr lang="es-ES" dirty="0" smtClean="0"/>
              <a:t>TESORERO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66413" y="1772816"/>
            <a:ext cx="4067629" cy="115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" dirty="0" smtClean="0">
                <a:solidFill>
                  <a:schemeClr val="tx1"/>
                </a:solidFill>
              </a:rPr>
              <a:t>ጠቅላላ ጉባኤ/</a:t>
            </a:r>
            <a:r>
              <a:rPr lang="es-ES" dirty="0" smtClean="0">
                <a:solidFill>
                  <a:schemeClr val="tx1"/>
                </a:solidFill>
              </a:rPr>
              <a:t>ASAMBLEA GENERAL/Miembros </a:t>
            </a:r>
            <a:r>
              <a:rPr lang="es-ES" dirty="0" smtClean="0">
                <a:solidFill>
                  <a:schemeClr val="tx1"/>
                </a:solidFill>
              </a:rPr>
              <a:t>dela comunidad </a:t>
            </a:r>
            <a:r>
              <a:rPr lang="es-ES" dirty="0" smtClean="0">
                <a:solidFill>
                  <a:schemeClr val="tx1"/>
                </a:solidFill>
              </a:rPr>
              <a:t>etíopes en España/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10800000" flipV="1">
            <a:off x="3707904" y="4941624"/>
            <a:ext cx="1872208" cy="652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" dirty="0" smtClean="0"/>
              <a:t>ም/ፕሬዝደንት</a:t>
            </a:r>
            <a:r>
              <a:rPr lang="es-ES" dirty="0" smtClean="0"/>
              <a:t>/</a:t>
            </a:r>
          </a:p>
          <a:p>
            <a:pPr algn="ctr"/>
            <a:r>
              <a:rPr lang="es-ES" dirty="0" smtClean="0"/>
              <a:t>V.PRESIDENTE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724128" y="4941624"/>
            <a:ext cx="1580884" cy="652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" dirty="0" smtClean="0"/>
              <a:t>አፈ ጉባኤ 1</a:t>
            </a:r>
            <a:r>
              <a:rPr lang="es-ES" dirty="0" smtClean="0"/>
              <a:t>/</a:t>
            </a:r>
          </a:p>
          <a:p>
            <a:pPr algn="ctr"/>
            <a:r>
              <a:rPr lang="es-ES" dirty="0" smtClean="0"/>
              <a:t>VOCAL 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559824" y="4941624"/>
            <a:ext cx="1584176" cy="652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" dirty="0" smtClean="0"/>
              <a:t>አፈ ጉባኤ 2</a:t>
            </a:r>
            <a:r>
              <a:rPr lang="es-ES" dirty="0" smtClean="0"/>
              <a:t>/</a:t>
            </a:r>
          </a:p>
          <a:p>
            <a:pPr algn="ctr"/>
            <a:r>
              <a:rPr lang="es-ES" dirty="0" smtClean="0"/>
              <a:t>VOCAL 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491880" y="5953668"/>
            <a:ext cx="2664296" cy="71569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" dirty="0" smtClean="0">
                <a:solidFill>
                  <a:schemeClr val="tx1"/>
                </a:solidFill>
              </a:rPr>
              <a:t>የዉጭ አማካሪዎች/EXTERNAL CONSULTORES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5" name="Straight Connector 124"/>
          <p:cNvCxnSpPr>
            <a:stCxn id="8" idx="3"/>
            <a:endCxn id="6" idx="3"/>
          </p:cNvCxnSpPr>
          <p:nvPr/>
        </p:nvCxnSpPr>
        <p:spPr>
          <a:xfrm flipH="1">
            <a:off x="1475656" y="5267641"/>
            <a:ext cx="22322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548259" y="4985410"/>
            <a:ext cx="2016224" cy="608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" dirty="0" smtClean="0"/>
              <a:t>ፀሓፊ</a:t>
            </a:r>
            <a:r>
              <a:rPr lang="es-ES" dirty="0" smtClean="0"/>
              <a:t>/SECRETARIO</a:t>
            </a:r>
            <a:endParaRPr lang="en-US" dirty="0"/>
          </a:p>
        </p:txBody>
      </p:sp>
      <p:cxnSp>
        <p:nvCxnSpPr>
          <p:cNvPr id="124" name="Straight Connector 123"/>
          <p:cNvCxnSpPr>
            <a:stCxn id="9" idx="1"/>
          </p:cNvCxnSpPr>
          <p:nvPr/>
        </p:nvCxnSpPr>
        <p:spPr>
          <a:xfrm flipV="1">
            <a:off x="5724128" y="5256848"/>
            <a:ext cx="432048" cy="107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9" idx="3"/>
            <a:endCxn id="10" idx="1"/>
          </p:cNvCxnSpPr>
          <p:nvPr/>
        </p:nvCxnSpPr>
        <p:spPr>
          <a:xfrm>
            <a:off x="7305012" y="5267641"/>
            <a:ext cx="254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9" idx="1"/>
            <a:endCxn id="8" idx="1"/>
          </p:cNvCxnSpPr>
          <p:nvPr/>
        </p:nvCxnSpPr>
        <p:spPr>
          <a:xfrm flipH="1">
            <a:off x="5580112" y="5267641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559278" y="3880341"/>
            <a:ext cx="1953090" cy="688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Comité de reconciliación/3/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3616883" y="3594100"/>
            <a:ext cx="29189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076056" y="2924944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endCxn id="5" idx="0"/>
          </p:cNvCxnSpPr>
          <p:nvPr/>
        </p:nvCxnSpPr>
        <p:spPr>
          <a:xfrm>
            <a:off x="3616883" y="3590032"/>
            <a:ext cx="0" cy="258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535823" y="3594100"/>
            <a:ext cx="0" cy="270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5" idx="2"/>
          </p:cNvCxnSpPr>
          <p:nvPr/>
        </p:nvCxnSpPr>
        <p:spPr>
          <a:xfrm>
            <a:off x="3616883" y="4568576"/>
            <a:ext cx="0" cy="212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467544" y="4786832"/>
            <a:ext cx="7884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467544" y="4781016"/>
            <a:ext cx="0" cy="2043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2464755" y="4786832"/>
            <a:ext cx="0" cy="198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>
            <a:endCxn id="8" idx="0"/>
          </p:cNvCxnSpPr>
          <p:nvPr/>
        </p:nvCxnSpPr>
        <p:spPr>
          <a:xfrm>
            <a:off x="4644007" y="4786832"/>
            <a:ext cx="1" cy="154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endCxn id="9" idx="0"/>
          </p:cNvCxnSpPr>
          <p:nvPr/>
        </p:nvCxnSpPr>
        <p:spPr>
          <a:xfrm>
            <a:off x="6514570" y="4781016"/>
            <a:ext cx="0" cy="1606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endCxn id="10" idx="0"/>
          </p:cNvCxnSpPr>
          <p:nvPr/>
        </p:nvCxnSpPr>
        <p:spPr>
          <a:xfrm>
            <a:off x="8351912" y="4786832"/>
            <a:ext cx="0" cy="154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8" idx="2"/>
          </p:cNvCxnSpPr>
          <p:nvPr/>
        </p:nvCxnSpPr>
        <p:spPr>
          <a:xfrm>
            <a:off x="4644008" y="5593658"/>
            <a:ext cx="0" cy="360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21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490</TotalTime>
  <Words>55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Equity</vt:lpstr>
      <vt:lpstr>Estructura organizativa de la comunidad etíopes en España/መዋቅራዊ አደረጃጀት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bahrug2017@yahoo.com</dc:creator>
  <cp:lastModifiedBy>bahrug2017@yahoo.com</cp:lastModifiedBy>
  <cp:revision>20</cp:revision>
  <dcterms:created xsi:type="dcterms:W3CDTF">2021-01-20T20:56:51Z</dcterms:created>
  <dcterms:modified xsi:type="dcterms:W3CDTF">2021-03-30T02:46:27Z</dcterms:modified>
</cp:coreProperties>
</file>